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79" r:id="rId2"/>
    <p:sldId id="285" r:id="rId3"/>
    <p:sldId id="277" r:id="rId4"/>
    <p:sldId id="291" r:id="rId5"/>
    <p:sldId id="292" r:id="rId6"/>
    <p:sldId id="288" r:id="rId7"/>
    <p:sldId id="286" r:id="rId8"/>
    <p:sldId id="28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81" d="100"/>
          <a:sy n="81" d="100"/>
        </p:scale>
        <p:origin x="-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19630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6068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169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0066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60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63822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11413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2131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196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5526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8012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3">
            <a:extLst>
              <a:ext uri="{FF2B5EF4-FFF2-40B4-BE49-F238E27FC236}">
                <a16:creationId xmlns="" xmlns:a16="http://schemas.microsoft.com/office/drawing/2014/main" id="{E02DA677-C58A-4FCE-A9A0-E66A42EBD9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15">
            <a:extLst>
              <a:ext uri="{FF2B5EF4-FFF2-40B4-BE49-F238E27FC236}">
                <a16:creationId xmlns="" xmlns:a16="http://schemas.microsoft.com/office/drawing/2014/main" id="{9D85B319-9C30-4D92-B664-CA444ECD7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17">
            <a:extLst>
              <a:ext uri="{FF2B5EF4-FFF2-40B4-BE49-F238E27FC236}">
                <a16:creationId xmlns="" xmlns:a16="http://schemas.microsoft.com/office/drawing/2014/main" id="{D7573C1E-3785-43C9-A262-1DA9DF97F8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9">
            <a:extLst>
              <a:ext uri="{FF2B5EF4-FFF2-40B4-BE49-F238E27FC236}">
                <a16:creationId xmlns="" xmlns:a16="http://schemas.microsoft.com/office/drawing/2014/main" id="{548C4394-BE4E-4302-AF74-4781C6C66E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21">
            <a:extLst>
              <a:ext uri="{FF2B5EF4-FFF2-40B4-BE49-F238E27FC236}">
                <a16:creationId xmlns="" xmlns:a16="http://schemas.microsoft.com/office/drawing/2014/main" id="{9DE1A5A7-69A6-469E-9B1D-F11A728D7F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3">
            <a:extLst>
              <a:ext uri="{FF2B5EF4-FFF2-40B4-BE49-F238E27FC236}">
                <a16:creationId xmlns="" xmlns:a16="http://schemas.microsoft.com/office/drawing/2014/main" id="{374D0823-8EA2-4408-AD07-CCDDE5A3A2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6" name="Picture 25">
            <a:extLst>
              <a:ext uri="{FF2B5EF4-FFF2-40B4-BE49-F238E27FC236}">
                <a16:creationId xmlns="" xmlns:a16="http://schemas.microsoft.com/office/drawing/2014/main" id="{76047766-DCBF-4788-8E0B-CEF836C09F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27">
            <a:extLst>
              <a:ext uri="{FF2B5EF4-FFF2-40B4-BE49-F238E27FC236}">
                <a16:creationId xmlns="" xmlns:a16="http://schemas.microsoft.com/office/drawing/2014/main" id="{1253E54A-3860-4737-8097-202A5811BD1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9">
            <a:extLst>
              <a:ext uri="{FF2B5EF4-FFF2-40B4-BE49-F238E27FC236}">
                <a16:creationId xmlns="" xmlns:a16="http://schemas.microsoft.com/office/drawing/2014/main" id="{ADB3C951-8A51-47DF-B6C8-BA37856F127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9" name="Group 31">
            <a:extLst>
              <a:ext uri="{FF2B5EF4-FFF2-40B4-BE49-F238E27FC236}">
                <a16:creationId xmlns="" xmlns:a16="http://schemas.microsoft.com/office/drawing/2014/main" id="{0F58823A-C38B-4434-8995-CEC97C0BB92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619477" y="477854"/>
            <a:ext cx="3928567" cy="1899398"/>
            <a:chOff x="7807230" y="2012810"/>
            <a:chExt cx="3251252" cy="3459865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12203994-C3B5-4860-AD89-97F379DC2CC2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5ED2DCD-7CDA-440B-819D-2A9450126EDF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208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35">
            <a:extLst>
              <a:ext uri="{FF2B5EF4-FFF2-40B4-BE49-F238E27FC236}">
                <a16:creationId xmlns="" xmlns:a16="http://schemas.microsoft.com/office/drawing/2014/main" id="{A57344BD-9F9D-4A7D-A4A9-526591BA7BD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609568" y="2542318"/>
            <a:ext cx="3928567" cy="3074978"/>
            <a:chOff x="7807230" y="2012810"/>
            <a:chExt cx="3251252" cy="3459865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7AA30F8A-01FF-4404-9B37-93D18F080767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29B1AC45-3FD3-4527-9DC5-7AE02F2059C1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77" y="2553105"/>
            <a:ext cx="3918657" cy="298527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 b="5532"/>
          <a:stretch/>
        </p:blipFill>
        <p:spPr>
          <a:xfrm>
            <a:off x="7778919" y="637525"/>
            <a:ext cx="3593958" cy="15782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467" y="802298"/>
            <a:ext cx="554150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600" b="1" dirty="0" smtClean="0"/>
              <a:t>PRÁCTICA #2</a:t>
            </a:r>
            <a:endParaRPr lang="en-US" sz="4600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9957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601C000-675F-471E-BBBE-3E305F95FCF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446399" y="2012810"/>
            <a:ext cx="3413507" cy="3459865"/>
            <a:chOff x="1446399" y="2012810"/>
            <a:chExt cx="3413507" cy="3459865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7A1168D-CB79-4BD8-AFA2-D38A03FE7130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446399" y="2012810"/>
              <a:ext cx="3413507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148E747-DA30-4AF0-8B48-97E74876610C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5362" y="2182137"/>
              <a:ext cx="3100817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C637B0F-77D3-46FA-BD84-9F5315F702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59088" y="2345863"/>
            <a:ext cx="2773365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99" y="2277034"/>
            <a:ext cx="3243867" cy="286645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s-CR" b="1" dirty="0"/>
              <a:t>Formación Junta Directiva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2394" y="2015734"/>
            <a:ext cx="6252470" cy="4037747"/>
          </a:xfrm>
        </p:spPr>
        <p:txBody>
          <a:bodyPr>
            <a:normAutofit/>
          </a:bodyPr>
          <a:lstStyle/>
          <a:p>
            <a:r>
              <a:rPr lang="es-CR" sz="2400" dirty="0"/>
              <a:t>Presidente:</a:t>
            </a:r>
          </a:p>
          <a:p>
            <a:r>
              <a:rPr lang="es-CR" sz="2400" dirty="0"/>
              <a:t>Vicepresidente:</a:t>
            </a:r>
          </a:p>
          <a:p>
            <a:r>
              <a:rPr lang="es-CR" sz="2400" dirty="0"/>
              <a:t>Secretario (a):</a:t>
            </a:r>
          </a:p>
          <a:p>
            <a:r>
              <a:rPr lang="es-CR" sz="2400" dirty="0"/>
              <a:t>Tesorero (a):</a:t>
            </a:r>
          </a:p>
          <a:p>
            <a:r>
              <a:rPr lang="es-CR" sz="2400" dirty="0"/>
              <a:t>Vocal:</a:t>
            </a:r>
          </a:p>
          <a:p>
            <a:r>
              <a:rPr lang="es-CR" sz="2400" dirty="0"/>
              <a:t>Fiscal:</a:t>
            </a: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1">
            <a:extLst>
              <a:ext uri="{FF2B5EF4-FFF2-40B4-BE49-F238E27FC236}">
                <a16:creationId xmlns="" xmlns:a16="http://schemas.microsoft.com/office/drawing/2014/main" id="{45C76AC0-BB6B-419E-A327-AFA2975008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73">
            <a:extLst>
              <a:ext uri="{FF2B5EF4-FFF2-40B4-BE49-F238E27FC236}">
                <a16:creationId xmlns="" xmlns:a16="http://schemas.microsoft.com/office/drawing/2014/main" id="{8B0E4246-09B8-46D7-A0D2-4D264863A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3" name="Picture 75">
            <a:extLst>
              <a:ext uri="{FF2B5EF4-FFF2-40B4-BE49-F238E27FC236}">
                <a16:creationId xmlns="" xmlns:a16="http://schemas.microsoft.com/office/drawing/2014/main" id="{F50C8D8D-B32F-4194-8321-164EC4427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Straight Connector 77">
            <a:extLst>
              <a:ext uri="{FF2B5EF4-FFF2-40B4-BE49-F238E27FC236}">
                <a16:creationId xmlns="" xmlns:a16="http://schemas.microsoft.com/office/drawing/2014/main" id="{5BD24D8B-8573-4260-B700-E860AD6D2A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8879" y="768565"/>
            <a:ext cx="5905429" cy="1049235"/>
          </a:xfrm>
        </p:spPr>
        <p:txBody>
          <a:bodyPr>
            <a:normAutofit/>
          </a:bodyPr>
          <a:lstStyle/>
          <a:p>
            <a:r>
              <a:rPr lang="es-CR" b="1" dirty="0" smtClean="0"/>
              <a:t>Nombre de la Empresa</a:t>
            </a:r>
            <a:endParaRPr lang="es-CR" b="1" dirty="0"/>
          </a:p>
        </p:txBody>
      </p:sp>
      <p:sp>
        <p:nvSpPr>
          <p:cNvPr id="67" name="2 Marcador de contenido"/>
          <p:cNvSpPr>
            <a:spLocks noGrp="1"/>
          </p:cNvSpPr>
          <p:nvPr>
            <p:ph idx="1"/>
          </p:nvPr>
        </p:nvSpPr>
        <p:spPr>
          <a:xfrm>
            <a:off x="2793092" y="1999137"/>
            <a:ext cx="7218415" cy="3450613"/>
          </a:xfrm>
        </p:spPr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11613" y="798973"/>
            <a:ext cx="811019" cy="5035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1">
            <a:extLst>
              <a:ext uri="{FF2B5EF4-FFF2-40B4-BE49-F238E27FC236}">
                <a16:creationId xmlns="" xmlns:a16="http://schemas.microsoft.com/office/drawing/2014/main" id="{45C76AC0-BB6B-419E-A327-AFA2975008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73">
            <a:extLst>
              <a:ext uri="{FF2B5EF4-FFF2-40B4-BE49-F238E27FC236}">
                <a16:creationId xmlns="" xmlns:a16="http://schemas.microsoft.com/office/drawing/2014/main" id="{8B0E4246-09B8-46D7-A0D2-4D264863A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3" name="Picture 75">
            <a:extLst>
              <a:ext uri="{FF2B5EF4-FFF2-40B4-BE49-F238E27FC236}">
                <a16:creationId xmlns="" xmlns:a16="http://schemas.microsoft.com/office/drawing/2014/main" id="{F50C8D8D-B32F-4194-8321-164EC4427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Straight Connector 77">
            <a:extLst>
              <a:ext uri="{FF2B5EF4-FFF2-40B4-BE49-F238E27FC236}">
                <a16:creationId xmlns="" xmlns:a16="http://schemas.microsoft.com/office/drawing/2014/main" id="{5BD24D8B-8573-4260-B700-E860AD6D2A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6479" y="768565"/>
            <a:ext cx="5905429" cy="1049235"/>
          </a:xfrm>
        </p:spPr>
        <p:txBody>
          <a:bodyPr>
            <a:normAutofit/>
          </a:bodyPr>
          <a:lstStyle/>
          <a:p>
            <a:r>
              <a:rPr lang="es-CR" b="1" dirty="0"/>
              <a:t>LEMA DE LA EMPRESA</a:t>
            </a:r>
            <a:endParaRPr lang="es-CR" b="1" dirty="0"/>
          </a:p>
        </p:txBody>
      </p:sp>
      <p:sp>
        <p:nvSpPr>
          <p:cNvPr id="67" name="2 Marcador de contenido"/>
          <p:cNvSpPr>
            <a:spLocks noGrp="1"/>
          </p:cNvSpPr>
          <p:nvPr>
            <p:ph idx="1"/>
          </p:nvPr>
        </p:nvSpPr>
        <p:spPr>
          <a:xfrm>
            <a:off x="2793092" y="1999137"/>
            <a:ext cx="7218415" cy="3450613"/>
          </a:xfrm>
        </p:spPr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11613" y="798973"/>
            <a:ext cx="811019" cy="5035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3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1">
            <a:extLst>
              <a:ext uri="{FF2B5EF4-FFF2-40B4-BE49-F238E27FC236}">
                <a16:creationId xmlns="" xmlns:a16="http://schemas.microsoft.com/office/drawing/2014/main" id="{45C76AC0-BB6B-419E-A327-AFA2975008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73">
            <a:extLst>
              <a:ext uri="{FF2B5EF4-FFF2-40B4-BE49-F238E27FC236}">
                <a16:creationId xmlns="" xmlns:a16="http://schemas.microsoft.com/office/drawing/2014/main" id="{8B0E4246-09B8-46D7-A0D2-4D264863A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3" name="Picture 75">
            <a:extLst>
              <a:ext uri="{FF2B5EF4-FFF2-40B4-BE49-F238E27FC236}">
                <a16:creationId xmlns="" xmlns:a16="http://schemas.microsoft.com/office/drawing/2014/main" id="{F50C8D8D-B32F-4194-8321-164EC4427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Straight Connector 77">
            <a:extLst>
              <a:ext uri="{FF2B5EF4-FFF2-40B4-BE49-F238E27FC236}">
                <a16:creationId xmlns="" xmlns:a16="http://schemas.microsoft.com/office/drawing/2014/main" id="{5BD24D8B-8573-4260-B700-E860AD6D2A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6479" y="768565"/>
            <a:ext cx="5905429" cy="1049235"/>
          </a:xfrm>
        </p:spPr>
        <p:txBody>
          <a:bodyPr>
            <a:normAutofit/>
          </a:bodyPr>
          <a:lstStyle/>
          <a:p>
            <a:pPr algn="ctr"/>
            <a:r>
              <a:rPr lang="es-CR" b="1" dirty="0" smtClean="0"/>
              <a:t>LOGOTIPO</a:t>
            </a:r>
            <a:endParaRPr lang="es-CR" b="1" dirty="0"/>
          </a:p>
        </p:txBody>
      </p:sp>
      <p:sp>
        <p:nvSpPr>
          <p:cNvPr id="67" name="2 Marcador de contenido"/>
          <p:cNvSpPr>
            <a:spLocks noGrp="1"/>
          </p:cNvSpPr>
          <p:nvPr>
            <p:ph idx="1"/>
          </p:nvPr>
        </p:nvSpPr>
        <p:spPr>
          <a:xfrm>
            <a:off x="2793092" y="1999137"/>
            <a:ext cx="7218415" cy="3450613"/>
          </a:xfrm>
        </p:spPr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11613" y="798973"/>
            <a:ext cx="811019" cy="5035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0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1">
            <a:extLst>
              <a:ext uri="{FF2B5EF4-FFF2-40B4-BE49-F238E27FC236}">
                <a16:creationId xmlns="" xmlns:a16="http://schemas.microsoft.com/office/drawing/2014/main" id="{45C76AC0-BB6B-419E-A327-AFA2975008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73">
            <a:extLst>
              <a:ext uri="{FF2B5EF4-FFF2-40B4-BE49-F238E27FC236}">
                <a16:creationId xmlns="" xmlns:a16="http://schemas.microsoft.com/office/drawing/2014/main" id="{8B0E4246-09B8-46D7-A0D2-4D264863A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3" name="Picture 75">
            <a:extLst>
              <a:ext uri="{FF2B5EF4-FFF2-40B4-BE49-F238E27FC236}">
                <a16:creationId xmlns="" xmlns:a16="http://schemas.microsoft.com/office/drawing/2014/main" id="{F50C8D8D-B32F-4194-8321-164EC4427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Straight Connector 77">
            <a:extLst>
              <a:ext uri="{FF2B5EF4-FFF2-40B4-BE49-F238E27FC236}">
                <a16:creationId xmlns="" xmlns:a16="http://schemas.microsoft.com/office/drawing/2014/main" id="{5BD24D8B-8573-4260-B700-E860AD6D2A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B3E0B6A3-E197-43D6-82D5-7455DAB1A74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" name="7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78" y="3045065"/>
            <a:ext cx="2638569" cy="36692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r>
              <a:rPr lang="es-CR" b="1"/>
              <a:t>Misión</a:t>
            </a:r>
            <a:endParaRPr lang="es-CR" b="1" dirty="0"/>
          </a:p>
        </p:txBody>
      </p:sp>
      <p:sp>
        <p:nvSpPr>
          <p:cNvPr id="67" name="2 Marcador de contenido"/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11613" y="798973"/>
            <a:ext cx="811019" cy="5035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3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45C76AC0-BB6B-419E-A327-AFA2975008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B0E4246-09B8-46D7-A0D2-4D264863A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50C8D8D-B32F-4194-8321-164EC4427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BD24D8B-8573-4260-B700-E860AD6D2A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3E0B6A3-E197-43D6-82D5-7455DAB1A74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7" y="2775409"/>
            <a:ext cx="4799515" cy="479951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r>
              <a:rPr lang="es-CR" b="1"/>
              <a:t>Visión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11613" y="798973"/>
            <a:ext cx="811019" cy="5035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45C76AC0-BB6B-419E-A327-AFA2975008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B0E4246-09B8-46D7-A0D2-4D264863A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50C8D8D-B32F-4194-8321-164EC4427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5BD24D8B-8573-4260-B700-E860AD6D2A8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B3E0B6A3-E197-43D6-82D5-7455DAB1A74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" y="3474720"/>
            <a:ext cx="4960442" cy="318708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r>
              <a:rPr lang="es-CR" b="1"/>
              <a:t>Objetivos de la empresa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79646" y="2015732"/>
            <a:ext cx="4649185" cy="3450613"/>
          </a:xfrm>
        </p:spPr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11613" y="798973"/>
            <a:ext cx="811019" cy="5035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8B37D5FE-740C-46F5-801A-FA5477D9711F}" type="slidenum">
              <a:rPr lang="en-US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771</TotalTime>
  <Words>45</Words>
  <Application>Microsoft Office PowerPoint</Application>
  <PresentationFormat>Personalizado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Galería</vt:lpstr>
      <vt:lpstr>PRÁCTICA #2</vt:lpstr>
      <vt:lpstr>Formación Junta Directiva</vt:lpstr>
      <vt:lpstr>Nombre de la Empresa</vt:lpstr>
      <vt:lpstr>LEMA DE LA EMPRESA</vt:lpstr>
      <vt:lpstr>LOGOTIPO</vt:lpstr>
      <vt:lpstr>Misión</vt:lpstr>
      <vt:lpstr>Visión</vt:lpstr>
      <vt:lpstr>Objetivos de la empresa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Genaro</dc:creator>
  <cp:lastModifiedBy>ÁNGELA</cp:lastModifiedBy>
  <cp:revision>69</cp:revision>
  <dcterms:created xsi:type="dcterms:W3CDTF">2014-09-16T21:29:24Z</dcterms:created>
  <dcterms:modified xsi:type="dcterms:W3CDTF">2018-06-09T01:50:30Z</dcterms:modified>
</cp:coreProperties>
</file>