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359695"/>
            <a:ext cx="314782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359695"/>
            <a:ext cx="3142488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744807"/>
            <a:ext cx="1847138" cy="114782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2"/>
            <a:ext cx="9252346" cy="5143529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09/06/2018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59632" y="2571750"/>
            <a:ext cx="7117180" cy="1102519"/>
          </a:xfrm>
        </p:spPr>
        <p:txBody>
          <a:bodyPr/>
          <a:lstStyle/>
          <a:p>
            <a:r>
              <a:rPr lang="es-C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 Funcionales</a:t>
            </a:r>
            <a:br>
              <a:rPr lang="es-C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Profe: Ángela Aguilar</a:t>
            </a:r>
            <a:endParaRPr lang="es-C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2139702"/>
            <a:ext cx="7117180" cy="646065"/>
          </a:xfrm>
        </p:spPr>
        <p:txBody>
          <a:bodyPr/>
          <a:lstStyle/>
          <a:p>
            <a:r>
              <a:rPr lang="es-C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Labor@</a:t>
            </a:r>
            <a:endParaRPr lang="es-C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71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3" y="249493"/>
            <a:ext cx="7125113" cy="693356"/>
          </a:xfrm>
        </p:spPr>
        <p:txBody>
          <a:bodyPr/>
          <a:lstStyle/>
          <a:p>
            <a:pPr algn="ctr"/>
            <a:r>
              <a:rPr lang="es-C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los puestos gerenciales de tú Empresa</a:t>
            </a:r>
            <a:endParaRPr lang="es-C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r>
              <a:rPr lang="es-CR" b="1" dirty="0" smtClean="0"/>
              <a:t>Gerente General:</a:t>
            </a:r>
          </a:p>
          <a:p>
            <a:r>
              <a:rPr lang="es-CR" dirty="0" smtClean="0"/>
              <a:t>Asistentes:</a:t>
            </a:r>
            <a:endParaRPr lang="es-CR" dirty="0"/>
          </a:p>
          <a:p>
            <a:r>
              <a:rPr lang="es-CR" b="1" dirty="0" smtClean="0"/>
              <a:t>Gerente de Contabilidad:</a:t>
            </a:r>
          </a:p>
          <a:p>
            <a:r>
              <a:rPr lang="es-CR" dirty="0" smtClean="0"/>
              <a:t>Asistentes:</a:t>
            </a:r>
            <a:endParaRPr lang="es-CR" dirty="0"/>
          </a:p>
          <a:p>
            <a:r>
              <a:rPr lang="es-CR" b="1" dirty="0" smtClean="0"/>
              <a:t>Gerente de Mercadeo:</a:t>
            </a:r>
          </a:p>
          <a:p>
            <a:r>
              <a:rPr lang="es-CR" dirty="0" smtClean="0"/>
              <a:t>Asistentes:</a:t>
            </a:r>
            <a:endParaRPr lang="es-CR" dirty="0"/>
          </a:p>
          <a:p>
            <a:r>
              <a:rPr lang="es-CR" b="1" dirty="0" smtClean="0"/>
              <a:t>Gerente de Producción:</a:t>
            </a:r>
          </a:p>
          <a:p>
            <a:r>
              <a:rPr lang="es-CR" dirty="0" smtClean="0"/>
              <a:t>Asistentes:</a:t>
            </a:r>
            <a:endParaRPr lang="es-CR" dirty="0"/>
          </a:p>
          <a:p>
            <a:r>
              <a:rPr lang="es-CR" b="1" dirty="0" smtClean="0"/>
              <a:t>Recursos Humanos:</a:t>
            </a:r>
          </a:p>
          <a:p>
            <a:r>
              <a:rPr lang="es-CR" dirty="0" smtClean="0"/>
              <a:t>Asistentes: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3798123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TM02455596[[fn=Primavera]]</Template>
  <TotalTime>0</TotalTime>
  <Words>39</Words>
  <Application>Microsoft Office PowerPoint</Application>
  <PresentationFormat>Presentación en pantalla (16:9)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Spring</vt:lpstr>
      <vt:lpstr>Áreas Funcionales Profe: Ángela Aguilar</vt:lpstr>
      <vt:lpstr>Define los puestos gerenciales de tú Empresa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Áreas Funcionales Profe:Ángela Aguilar</dc:title>
  <dc:creator>Angelica obando</dc:creator>
  <cp:lastModifiedBy>ÁNGELA</cp:lastModifiedBy>
  <cp:revision>3</cp:revision>
  <dcterms:created xsi:type="dcterms:W3CDTF">2018-06-09T21:39:27Z</dcterms:created>
  <dcterms:modified xsi:type="dcterms:W3CDTF">2018-06-09T21:49:23Z</dcterms:modified>
</cp:coreProperties>
</file>