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sldIdLst>
    <p:sldId id="279" r:id="rId2"/>
    <p:sldId id="280" r:id="rId3"/>
    <p:sldId id="281" r:id="rId4"/>
    <p:sldId id="282" r:id="rId5"/>
    <p:sldId id="283" r:id="rId6"/>
    <p:sldId id="28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>
        <p:scale>
          <a:sx n="81" d="100"/>
          <a:sy n="81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June 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196308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June 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860682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June 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21695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June 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100664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June 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46094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June 8,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638226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June 8,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114133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June 8,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721316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June 8,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51962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June 8,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255262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6C01193-8287-4834-A286-6B880643E934}" type="datetime4">
              <a:rPr lang="en-US" smtClean="0"/>
              <a:pPr/>
              <a:t>June 8,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280129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June 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17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13">
            <a:extLst>
              <a:ext uri="{FF2B5EF4-FFF2-40B4-BE49-F238E27FC236}">
                <a16:creationId xmlns:a16="http://schemas.microsoft.com/office/drawing/2014/main" xmlns="" id="{E02DA677-C58A-4FCE-A9A0-E66A42EBD9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" name="Picture 15">
            <a:extLst>
              <a:ext uri="{FF2B5EF4-FFF2-40B4-BE49-F238E27FC236}">
                <a16:creationId xmlns:a16="http://schemas.microsoft.com/office/drawing/2014/main" xmlns="" id="{9D85B319-9C30-4D92-B664-CA444ECD79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2" name="Straight Connector 17">
            <a:extLst>
              <a:ext uri="{FF2B5EF4-FFF2-40B4-BE49-F238E27FC236}">
                <a16:creationId xmlns:a16="http://schemas.microsoft.com/office/drawing/2014/main" xmlns="" id="{D7573C1E-3785-43C9-A262-1DA9DF97F85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19">
            <a:extLst>
              <a:ext uri="{FF2B5EF4-FFF2-40B4-BE49-F238E27FC236}">
                <a16:creationId xmlns:a16="http://schemas.microsoft.com/office/drawing/2014/main" xmlns="" id="{548C4394-BE4E-4302-AF74-4781C6C66E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21">
            <a:extLst>
              <a:ext uri="{FF2B5EF4-FFF2-40B4-BE49-F238E27FC236}">
                <a16:creationId xmlns:a16="http://schemas.microsoft.com/office/drawing/2014/main" xmlns="" id="{9DE1A5A7-69A6-469E-9B1D-F11A728D7F9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23">
            <a:extLst>
              <a:ext uri="{FF2B5EF4-FFF2-40B4-BE49-F238E27FC236}">
                <a16:creationId xmlns:a16="http://schemas.microsoft.com/office/drawing/2014/main" xmlns="" id="{374D0823-8EA2-4408-AD07-CCDDE5A3A2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46" name="Picture 25">
            <a:extLst>
              <a:ext uri="{FF2B5EF4-FFF2-40B4-BE49-F238E27FC236}">
                <a16:creationId xmlns:a16="http://schemas.microsoft.com/office/drawing/2014/main" xmlns="" id="{76047766-DCBF-4788-8E0B-CEF836C09F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7" name="Straight Connector 27">
            <a:extLst>
              <a:ext uri="{FF2B5EF4-FFF2-40B4-BE49-F238E27FC236}">
                <a16:creationId xmlns:a16="http://schemas.microsoft.com/office/drawing/2014/main" xmlns="" id="{1253E54A-3860-4737-8097-202A5811BD1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29">
            <a:extLst>
              <a:ext uri="{FF2B5EF4-FFF2-40B4-BE49-F238E27FC236}">
                <a16:creationId xmlns:a16="http://schemas.microsoft.com/office/drawing/2014/main" xmlns="" id="{ADB3C951-8A51-47DF-B6C8-BA37856F127F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42924" y="3526496"/>
            <a:ext cx="55361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9" name="Group 31">
            <a:extLst>
              <a:ext uri="{FF2B5EF4-FFF2-40B4-BE49-F238E27FC236}">
                <a16:creationId xmlns:a16="http://schemas.microsoft.com/office/drawing/2014/main" xmlns="" id="{0F58823A-C38B-4434-8995-CEC97C0BB92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619477" y="477854"/>
            <a:ext cx="3928567" cy="1899398"/>
            <a:chOff x="7807230" y="2012810"/>
            <a:chExt cx="3251252" cy="345986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12203994-C3B5-4860-AD89-97F379DC2CC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55ED2DCD-7CDA-440B-819D-2A9450126ED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1" y="2026142"/>
              <a:ext cx="3251250" cy="344208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35">
            <a:extLst>
              <a:ext uri="{FF2B5EF4-FFF2-40B4-BE49-F238E27FC236}">
                <a16:creationId xmlns:a16="http://schemas.microsoft.com/office/drawing/2014/main" xmlns="" id="{A57344BD-9F9D-4A7D-A4A9-526591BA7BD0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609568" y="2542318"/>
            <a:ext cx="3928567" cy="3074978"/>
            <a:chOff x="7807230" y="2012810"/>
            <a:chExt cx="3251252" cy="345986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7AA30F8A-01FF-4404-9B37-93D18F08076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29B1AC45-3FD3-4527-9DC5-7AE02F2059C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477" y="2553105"/>
            <a:ext cx="3918657" cy="298527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" b="5532"/>
          <a:stretch/>
        </p:blipFill>
        <p:spPr>
          <a:xfrm>
            <a:off x="7778919" y="637525"/>
            <a:ext cx="3593958" cy="157829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44467" y="802298"/>
            <a:ext cx="5541503" cy="2541431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r>
              <a:rPr lang="en-US" sz="4600" b="1" dirty="0" err="1"/>
              <a:t>Iniciemos</a:t>
            </a:r>
            <a:r>
              <a:rPr lang="en-US" sz="4600" b="1" dirty="0"/>
              <a:t> </a:t>
            </a:r>
            <a:r>
              <a:rPr lang="en-US" sz="4600" b="1" dirty="0" err="1"/>
              <a:t>nuestra</a:t>
            </a:r>
            <a:r>
              <a:rPr lang="en-US" sz="4600" b="1" dirty="0"/>
              <a:t> </a:t>
            </a:r>
            <a:r>
              <a:rPr lang="en-US" sz="4600" b="1" dirty="0" err="1"/>
              <a:t>Empresa</a:t>
            </a:r>
            <a:r>
              <a:rPr lang="en-US" sz="4600" b="1" dirty="0"/>
              <a:t> Labor@ 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69957" y="798973"/>
            <a:ext cx="811019" cy="503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B37D5FE-740C-46F5-801A-FA5477D9711F}" type="slidenum">
              <a:rPr lang="en-US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en-US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A0DD64FD-F9A4-4F44-9845-54027F798CC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459130" y="2012810"/>
            <a:ext cx="3677027" cy="3453535"/>
            <a:chOff x="7807230" y="2012810"/>
            <a:chExt cx="3251252" cy="3459865"/>
          </a:xfrm>
        </p:grpSpPr>
        <p:sp>
          <p:nvSpPr>
            <p:cNvPr id="103" name="Rectangle 90">
              <a:extLst>
                <a:ext uri="{FF2B5EF4-FFF2-40B4-BE49-F238E27FC236}">
                  <a16:creationId xmlns:a16="http://schemas.microsoft.com/office/drawing/2014/main" xmlns="" id="{D51ABB10-CE3E-4C4F-A274-78C4CB1648B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73FE925A-731E-4A55-A2B0-80597DF01E8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solidFill>
              <a:schemeClr val="bg1"/>
            </a:soli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4" name="11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739" y="2889658"/>
            <a:ext cx="3336989" cy="169352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0" rtlCol="0">
            <a:normAutofit/>
          </a:bodyPr>
          <a:lstStyle/>
          <a:p>
            <a:r>
              <a:rPr lang="en-US" b="1" dirty="0"/>
              <a:t>Lluvia de ideas 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B37D5FE-740C-46F5-801A-FA5477D9711F}" type="slidenum">
              <a:rPr lang="en-US" kern="1200" smtClean="0"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kern="1200">
              <a:latin typeface="+mn-lt"/>
              <a:ea typeface="+mn-ea"/>
              <a:cs typeface="+mn-cs"/>
            </a:endParaRPr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xmlns="" id="{222C089C-8A4C-4406-8954-3086582C5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6433" y="2015734"/>
            <a:ext cx="5435733" cy="345061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0CABCAE3-64FC-4149-819F-2C181282415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012FDCFE-9AD2-4D8A-8CBF-B3AA37EBF6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xmlns="" id="{FBD463FC-4CA8-4FF4-85A3-AF9F4B98D21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BECF35C3-8B44-4F4B-BD25-4C01823DB22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xmlns="" id="{D0712110-0BC1-4B31-B3BB-63B44222E87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4466B5F3-C053-4580-B04A-1EF94988828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xmlns="" id="{25CED634-E2D0-4AB7-96DD-816C9B52C5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xmlns="" id="{FCDDCDFB-696D-4FDF-9B58-24F71B7C37B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FA6123F2-4B61-414F-A7E5-5B7828EACAE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6096000" y="447430"/>
            <a:ext cx="5625088" cy="520841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52616" y="962902"/>
            <a:ext cx="4362968" cy="2380828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r>
              <a:rPr lang="en-US" sz="3700" b="1"/>
              <a:t>Escoger 3 ideas con mayor potencial.</a:t>
            </a:r>
            <a:br>
              <a:rPr lang="en-US" sz="3700" b="1"/>
            </a:br>
            <a:r>
              <a:rPr lang="en-US" sz="3700" b="1"/>
              <a:t>que contengan: </a:t>
            </a:r>
            <a:endParaRPr lang="en-US" sz="3700" b="1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72501" y="798973"/>
            <a:ext cx="811019" cy="50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B37D5FE-740C-46F5-801A-FA5477D9711F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4">
            <a:extLst>
              <a:ext uri="{FF2B5EF4-FFF2-40B4-BE49-F238E27FC236}">
                <a16:creationId xmlns:a16="http://schemas.microsoft.com/office/drawing/2014/main" xmlns="" id="{3D0BCE51-679E-47DB-A2BA-9831D6447D4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446399" y="2012810"/>
            <a:ext cx="4969251" cy="3459865"/>
            <a:chOff x="7630846" y="2123762"/>
            <a:chExt cx="4969251" cy="348192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E535B01-4AA4-4894-84AD-D952DBE1A06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630846" y="2123762"/>
              <a:ext cx="4969251" cy="3481923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0D734ACE-7AD7-498B-B191-64FBD608AA8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79809" y="2294169"/>
              <a:ext cx="4654871" cy="314996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322" y="2320615"/>
            <a:ext cx="3662090" cy="2810943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91079" y="-334926"/>
            <a:ext cx="9603275" cy="104923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b="1" dirty="0" err="1"/>
              <a:t>Debe</a:t>
            </a:r>
            <a:r>
              <a:rPr lang="en-US" sz="4000" b="1" dirty="0"/>
              <a:t> </a:t>
            </a:r>
            <a:r>
              <a:rPr lang="en-US" sz="4000" b="1" dirty="0" err="1"/>
              <a:t>ser</a:t>
            </a:r>
            <a:r>
              <a:rPr lang="en-US" sz="4000" b="1" dirty="0"/>
              <a:t>: original, </a:t>
            </a:r>
            <a:r>
              <a:rPr lang="en-US" sz="4000" b="1" dirty="0" err="1"/>
              <a:t>innovadora</a:t>
            </a:r>
            <a:r>
              <a:rPr lang="en-US" sz="4000" b="1" dirty="0"/>
              <a:t> y </a:t>
            </a:r>
            <a:r>
              <a:rPr lang="en-US" sz="4000" b="1" dirty="0" err="1"/>
              <a:t>práctica</a:t>
            </a:r>
            <a:r>
              <a:rPr lang="en-US" sz="4000" b="1" dirty="0"/>
              <a:t>.</a:t>
            </a:r>
            <a:r>
              <a:rPr lang="en-US" sz="800" dirty="0"/>
              <a:t/>
            </a:r>
            <a:br>
              <a:rPr lang="en-US" sz="800" dirty="0"/>
            </a:br>
            <a:endParaRPr lang="en-US" sz="800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B37D5FE-740C-46F5-801A-FA5477D9711F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10" name="9 CuadroTexto"/>
          <p:cNvSpPr txBox="1"/>
          <p:nvPr/>
        </p:nvSpPr>
        <p:spPr>
          <a:xfrm>
            <a:off x="6882361" y="2015734"/>
            <a:ext cx="4169336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¿</a:t>
            </a:r>
            <a:r>
              <a:rPr lang="en-US" sz="2800" dirty="0" err="1"/>
              <a:t>Porqué</a:t>
            </a:r>
            <a:r>
              <a:rPr lang="en-US" sz="2800" dirty="0"/>
              <a:t> es la </a:t>
            </a:r>
            <a:r>
              <a:rPr lang="en-US" sz="2800" dirty="0" err="1"/>
              <a:t>mejor</a:t>
            </a:r>
            <a:r>
              <a:rPr lang="en-US" sz="2800" dirty="0"/>
              <a:t>?</a:t>
            </a:r>
          </a:p>
          <a:p>
            <a:pPr marL="34290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¿Por </a:t>
            </a:r>
            <a:r>
              <a:rPr lang="en-US" sz="2800" dirty="0" err="1"/>
              <a:t>qué</a:t>
            </a:r>
            <a:r>
              <a:rPr lang="en-US" sz="2800" dirty="0"/>
              <a:t> vale la </a:t>
            </a:r>
            <a:r>
              <a:rPr lang="en-US" sz="2800" dirty="0" err="1"/>
              <a:t>pena</a:t>
            </a:r>
            <a:r>
              <a:rPr lang="en-US" sz="2800" dirty="0"/>
              <a:t> </a:t>
            </a:r>
            <a:r>
              <a:rPr lang="en-US" sz="2800" dirty="0" err="1"/>
              <a:t>invertir</a:t>
            </a:r>
            <a:r>
              <a:rPr lang="en-US" sz="2800" dirty="0"/>
              <a:t> en </a:t>
            </a:r>
            <a:r>
              <a:rPr lang="en-US" sz="2800" dirty="0" err="1"/>
              <a:t>ella</a:t>
            </a:r>
            <a:r>
              <a:rPr lang="en-US" sz="2800" dirty="0"/>
              <a:t>? </a:t>
            </a:r>
          </a:p>
          <a:p>
            <a:pPr marL="34290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D0BCE51-679E-47DB-A2BA-9831D6447D4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446399" y="2012810"/>
            <a:ext cx="4969251" cy="3459865"/>
            <a:chOff x="7630846" y="2123762"/>
            <a:chExt cx="4969251" cy="348192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E535B01-4AA4-4894-84AD-D952DBE1A06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630846" y="2123762"/>
              <a:ext cx="4969251" cy="3481923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0D734ACE-7AD7-498B-B191-64FBD608AA8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79809" y="2294169"/>
              <a:ext cx="4654871" cy="314996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24" y="2494959"/>
            <a:ext cx="4273800" cy="249216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4012" y="-524618"/>
            <a:ext cx="9603275" cy="104923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err="1"/>
              <a:t>Opciones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B37D5FE-740C-46F5-801A-FA5477D9711F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10" name="9 CuadroTexto"/>
          <p:cNvSpPr txBox="1"/>
          <p:nvPr/>
        </p:nvSpPr>
        <p:spPr>
          <a:xfrm>
            <a:off x="6882361" y="2015734"/>
            <a:ext cx="4169336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a</a:t>
            </a:r>
          </a:p>
          <a:p>
            <a:pPr marL="34290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b</a:t>
            </a:r>
          </a:p>
          <a:p>
            <a:pPr marL="34290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c</a:t>
            </a:r>
          </a:p>
          <a:p>
            <a:pPr marL="34290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D0BCE51-679E-47DB-A2BA-9831D6447D4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446399" y="2012810"/>
            <a:ext cx="4969251" cy="3459865"/>
            <a:chOff x="7630846" y="2123762"/>
            <a:chExt cx="4969251" cy="348192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E535B01-4AA4-4894-84AD-D952DBE1A06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630846" y="2123762"/>
              <a:ext cx="4969251" cy="3481923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0D734ACE-7AD7-498B-B191-64FBD608AA8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79809" y="2294169"/>
              <a:ext cx="4654871" cy="314996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24" y="2494959"/>
            <a:ext cx="4273800" cy="249216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4012" y="-524618"/>
            <a:ext cx="9603275" cy="104923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/>
              <a:t>IDEA SELECCIONADA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B37D5FE-740C-46F5-801A-FA5477D9711F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10" name="9 CuadroTexto"/>
          <p:cNvSpPr txBox="1"/>
          <p:nvPr/>
        </p:nvSpPr>
        <p:spPr>
          <a:xfrm>
            <a:off x="6882361" y="2015734"/>
            <a:ext cx="4169336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a</a:t>
            </a:r>
          </a:p>
          <a:p>
            <a:pPr marL="34290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b</a:t>
            </a:r>
          </a:p>
          <a:p>
            <a:pPr marL="34290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c</a:t>
            </a:r>
          </a:p>
          <a:p>
            <a:pPr marL="34290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162707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alería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770</TotalTime>
  <Words>43</Words>
  <Application>Microsoft Office PowerPoint</Application>
  <PresentationFormat>Personalizado</PresentationFormat>
  <Paragraphs>25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Galería</vt:lpstr>
      <vt:lpstr>Iniciemos nuestra Empresa Labor@ </vt:lpstr>
      <vt:lpstr>Lluvia de ideas </vt:lpstr>
      <vt:lpstr>Escoger 3 ideas con mayor potencial. que contengan: </vt:lpstr>
      <vt:lpstr>       Debe ser: original, innovadora y práctica. </vt:lpstr>
      <vt:lpstr>       Opciones </vt:lpstr>
      <vt:lpstr>       IDEA SELECCIONADA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Genaro</dc:creator>
  <cp:lastModifiedBy>ÁNGELA</cp:lastModifiedBy>
  <cp:revision>68</cp:revision>
  <dcterms:created xsi:type="dcterms:W3CDTF">2014-09-16T21:29:24Z</dcterms:created>
  <dcterms:modified xsi:type="dcterms:W3CDTF">2018-06-08T23:09:07Z</dcterms:modified>
</cp:coreProperties>
</file>